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oboto Slab"/>
      <p:regular r:id="rId9"/>
      <p:bold r:id="rId10"/>
    </p:embeddedFon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font" Target="fonts/RobotoSlab-bold.fntdata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Slab-regular.fntdata"/><Relationship Id="rId14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sv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schack.se/demo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"/>
              <a:t>Vecka 13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"/>
              <a:t>Matt med två torn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56600" y="4356100"/>
            <a:ext cx="787400" cy="78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" u="sng">
                <a:solidFill>
                  <a:schemeClr val="hlink"/>
                </a:solidFill>
                <a:hlinkClick r:id="rId3"/>
              </a:rPr>
              <a:t>Tryck här för att komma till demo brädet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1524000" y="2228687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" sz="4600"/>
              <a:t>Veckans problem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 flipH="1" rot="10800000">
            <a:off x="325425" y="-2393075"/>
            <a:ext cx="1627200" cy="2000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